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1" r:id="rId6"/>
    <p:sldId id="266" r:id="rId7"/>
    <p:sldId id="260" r:id="rId8"/>
    <p:sldId id="257" r:id="rId9"/>
    <p:sldId id="262" r:id="rId10"/>
    <p:sldId id="263" r:id="rId11"/>
    <p:sldId id="264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30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81F132-1B57-4DEE-B9C5-2BB3FA18DE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CCFF03F-7B8A-4148-BE9F-97311940DE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B0A1628-E1AD-4552-86BF-D77EF64C8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0667DD5-8DFE-4BB0-972A-B9F0B8F97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5F0BF73-ABCB-4F8A-B3B5-2139B4CEF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031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0F1C05-FE60-430E-BBB9-132D13B0A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F59C90-9B09-4286-8E9D-8EFA9C124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7CFA67-EDDF-4401-B200-4C413B10E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70D7C76-F572-46D6-979B-B330B08C6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1B9A58-B3FD-4FCF-A5AC-587793FF8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609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11464C-E6D4-41DB-8268-E195FA842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4A8624-EC59-490E-8622-F92209F3A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8B17AF1-BCF7-431C-A3E9-5CAB11384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766A5E1-A8B5-4360-9E8D-78599B16D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E98DE2E-C6F0-4294-8B3A-66FC48ABA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627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DFF671-1FF1-4B0C-861D-1EE3E658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D90FA5D-5962-4D25-9D97-DE28658DC2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CFF7B6E-E354-4456-8BC2-F82DFEFEA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47ACAA-D271-4A9D-BAAD-1E6240B66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6FDD838-9E51-4A1D-A5FB-F6AA5046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B888284-7E8B-45AE-8843-AEBFAEFF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567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F047A3-DE60-46C9-A105-2BC478B5F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89794FA-42C9-4344-BE64-95E269869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4852134-4C9B-43A9-8A5C-C705CB33D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70F08C6-026F-4A0B-9FA9-E406079DE9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7AD4CFA-688D-4299-9E4A-936092994E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2E99DE3-DE60-4B69-BC8D-F53ED8C94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33D2C37-B931-4F56-B1D1-520F094A0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666AB85-5A45-47D8-AC3B-D0B0FFAEC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833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6553C9-F783-4417-B281-2401F8AB8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EF48D53-AE20-4B26-9908-A38CAB0D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E278F85-5C25-4458-A657-39E35AC13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EE5A078-6C0C-4DCA-BD4A-7E5062621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62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F5D8616-980B-47DA-9F89-6E5233C6D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1693BE6-78EA-4E4A-BA14-4F3B3FA3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1870001-296E-4352-ACD4-569E65FB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7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94EB72-CCD2-44C0-825B-589049624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FE3998-1773-4A67-9FB4-AC0956895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2468C20-6822-4285-AB30-563875013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56BAE67-0A79-4F0F-862F-9B6BCC853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34BE52D-06A7-4F07-BA0C-4D75C6C01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A123712-8EE3-4D97-BB72-B6B2A9368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800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096CB6-3B0B-4A53-835D-771A95472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6B538D7-4BC1-4B4F-8CD9-32380F1BAE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CA121E-0991-45E7-9A02-3FF9B8DC2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67FB273-E4F7-4439-A920-2EF9F8DEF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D2D2A31-DE0C-4FD0-9C7A-4CB80E929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89CBEC8-80EB-44FE-856E-B2AC2193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220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69DC5F-729B-41A7-92AC-F14ECF104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EE222A3-F689-4C66-99E0-AD78F8751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D1F50E-B5F0-47B7-BA06-B6946E63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072E59F-0965-4973-A5F4-23D001240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87C1118-5B0D-4273-B890-1B8A01E73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73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B4FF452-394D-4880-8C8B-DC7E3DDD9A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F35F5D9-4D2B-441E-8DA9-A9A2764B2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F64991-9932-46C3-AB36-2164A9D93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928E92A-E583-4DD7-ACB2-4EB99585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758882-1048-4CE4-BC92-EE6B844D1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5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F1E44-FF71-4461-B18E-149B9FC71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68FA618-195A-4788-81C2-82FA025FE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816B208-6239-4DFC-B5E3-88A2437D3A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D0A00-8C30-4C0F-800C-297221A147C4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04DCD08-F4F8-4E07-9A7C-49FD798F04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88A5103-A114-41FB-94A3-E5574F2FEC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69820-6544-4F76-99A9-51794465D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32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D77B7A-BE03-43A4-81F3-8BA54AC9E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100" y="1338421"/>
            <a:ext cx="10436770" cy="2227699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«Лучший уголок</a:t>
            </a:r>
            <a:b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безопасности</a:t>
            </a:r>
            <a:b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дорожного движения»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B483774-6A0D-48F8-8B29-AF77CB074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53567" y="3905088"/>
            <a:ext cx="4088524" cy="1957934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Выполнила:</a:t>
            </a:r>
          </a:p>
          <a:p>
            <a:pPr algn="just">
              <a:lnSpc>
                <a:spcPct val="100000"/>
              </a:lnSpc>
            </a:pPr>
            <a:r>
              <a:rPr lang="ru-RU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классов </a:t>
            </a:r>
          </a:p>
          <a:p>
            <a:pPr algn="just">
              <a:lnSpc>
                <a:spcPct val="100000"/>
              </a:lnSpc>
            </a:pPr>
            <a:r>
              <a:rPr lang="ru-RU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Гибадуллина</a:t>
            </a:r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Л.Р.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1747D73-C640-4E2E-A737-D9ED754A7367}"/>
              </a:ext>
            </a:extLst>
          </p:cNvPr>
          <p:cNvSpPr/>
          <p:nvPr/>
        </p:nvSpPr>
        <p:spPr>
          <a:xfrm>
            <a:off x="3463717" y="208904"/>
            <a:ext cx="49670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№3 г. Азнакаево№ РТ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00794A0-A2E6-4174-A35E-A0382D2C0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39" y="3699912"/>
            <a:ext cx="4235669" cy="28584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0133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FD9B69-4E73-4C2B-9334-9C08389D0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28" y="365125"/>
            <a:ext cx="9903372" cy="1325563"/>
          </a:xfrm>
        </p:spPr>
        <p:txBody>
          <a:bodyPr/>
          <a:lstStyle/>
          <a:p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EEE372DA-9F3E-4469-A929-434FEDCFD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662" y="1825625"/>
            <a:ext cx="8702676" cy="4351338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F1C7717-5AFC-4519-930C-AE1317F44E52}"/>
              </a:ext>
            </a:extLst>
          </p:cNvPr>
          <p:cNvSpPr/>
          <p:nvPr/>
        </p:nvSpPr>
        <p:spPr>
          <a:xfrm>
            <a:off x="5930463" y="1739136"/>
            <a:ext cx="5423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15F801B-56EB-412F-81E9-2112BF677F2A}"/>
              </a:ext>
            </a:extLst>
          </p:cNvPr>
          <p:cNvSpPr/>
          <p:nvPr/>
        </p:nvSpPr>
        <p:spPr>
          <a:xfrm>
            <a:off x="1499370" y="388649"/>
            <a:ext cx="86925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Представляем Вам уголок отряда ЮИД  «Зебра»</a:t>
            </a:r>
          </a:p>
        </p:txBody>
      </p:sp>
    </p:spTree>
    <p:extLst>
      <p:ext uri="{BB962C8B-B14F-4D97-AF65-F5344CB8AC3E}">
        <p14:creationId xmlns:p14="http://schemas.microsoft.com/office/powerpoint/2010/main" val="2282542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6FD766-7F33-4631-8ED4-05B376F7E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7236" y="365125"/>
            <a:ext cx="4236563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" name="Объект 19">
            <a:extLst>
              <a:ext uri="{FF2B5EF4-FFF2-40B4-BE49-F238E27FC236}">
                <a16:creationId xmlns:a16="http://schemas.microsoft.com/office/drawing/2014/main" xmlns="" id="{24420609-F5FF-4329-87B9-F38D993B9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2" y="440540"/>
            <a:ext cx="11076494" cy="6052335"/>
          </a:xfrm>
        </p:spPr>
      </p:pic>
    </p:spTree>
    <p:extLst>
      <p:ext uri="{BB962C8B-B14F-4D97-AF65-F5344CB8AC3E}">
        <p14:creationId xmlns:p14="http://schemas.microsoft.com/office/powerpoint/2010/main" val="213885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A4DCE4-9C28-4E42-841F-51654F190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914" y="3008270"/>
            <a:ext cx="3509342" cy="74897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Имеется методическая и художественная литература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0D7F91CD-1460-4886-9752-BD8E4C1448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0" r="8319"/>
          <a:stretch/>
        </p:blipFill>
        <p:spPr>
          <a:xfrm>
            <a:off x="4159791" y="323442"/>
            <a:ext cx="4004943" cy="616943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07F613-3A09-4AD2-8C8B-5C4257FFBF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92" b="41813"/>
          <a:stretch/>
        </p:blipFill>
        <p:spPr>
          <a:xfrm>
            <a:off x="210349" y="673597"/>
            <a:ext cx="3659907" cy="19667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64230FF-5AD7-42DB-9679-B3282AA85A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3" b="39749"/>
          <a:stretch/>
        </p:blipFill>
        <p:spPr>
          <a:xfrm>
            <a:off x="367360" y="4158201"/>
            <a:ext cx="3659907" cy="21438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64AA301-F1DE-42AC-A413-A39B53D20E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13"/>
          <a:stretch/>
        </p:blipFill>
        <p:spPr>
          <a:xfrm>
            <a:off x="8289356" y="673597"/>
            <a:ext cx="3824820" cy="23346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38268E8-7813-4307-B193-E475DEB386F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" t="11072" r="790" b="47466"/>
          <a:stretch/>
        </p:blipFill>
        <p:spPr>
          <a:xfrm>
            <a:off x="8454269" y="4158201"/>
            <a:ext cx="3659907" cy="23346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DF26A9A-0C78-4775-A2C3-3279A5202241}"/>
              </a:ext>
            </a:extLst>
          </p:cNvPr>
          <p:cNvSpPr/>
          <p:nvPr/>
        </p:nvSpPr>
        <p:spPr>
          <a:xfrm>
            <a:off x="8579513" y="3203400"/>
            <a:ext cx="33421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Журналы БДД,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СтопГазета</a:t>
            </a:r>
            <a:endParaRPr lang="ru-RU" sz="20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рабочие тетради</a:t>
            </a:r>
            <a:endParaRPr lang="ru-RU" sz="20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854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5A5866-5DDB-4D98-B7C5-7E087DFC7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211" y="110877"/>
            <a:ext cx="3965028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Настольные игры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6225C20-DD35-414D-B215-B530D0D910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8" r="7515" b="21758"/>
          <a:stretch/>
        </p:blipFill>
        <p:spPr>
          <a:xfrm>
            <a:off x="543909" y="296916"/>
            <a:ext cx="6046150" cy="3310760"/>
          </a:xfrm>
          <a:prstGeom prst="rect">
            <a:avLst/>
          </a:prstGeo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xmlns="" id="{15320B61-6CDE-4F36-B758-BA22D735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0" b="10870"/>
          <a:stretch/>
        </p:blipFill>
        <p:spPr>
          <a:xfrm>
            <a:off x="543910" y="3607676"/>
            <a:ext cx="6046149" cy="3132084"/>
          </a:xfr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A528B76-C631-4E3F-A8CA-C99E550F8B00}"/>
              </a:ext>
            </a:extLst>
          </p:cNvPr>
          <p:cNvSpPr/>
          <p:nvPr/>
        </p:nvSpPr>
        <p:spPr>
          <a:xfrm>
            <a:off x="7332211" y="1443841"/>
            <a:ext cx="39650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0033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 - веселье, время провожденье</a:t>
            </a:r>
          </a:p>
          <a:p>
            <a:r>
              <a:rPr lang="ru-RU" sz="2800" b="0" i="0" dirty="0">
                <a:solidFill>
                  <a:srgbClr val="0033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Так склонны взрослые порой, увы, считать. </a:t>
            </a:r>
          </a:p>
          <a:p>
            <a:r>
              <a:rPr lang="ru-RU" sz="2800" b="0" i="0" dirty="0">
                <a:solidFill>
                  <a:srgbClr val="0033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 для детей </a:t>
            </a:r>
          </a:p>
          <a:p>
            <a:r>
              <a:rPr lang="ru-RU" sz="2800" b="0" i="0" dirty="0">
                <a:solidFill>
                  <a:srgbClr val="0033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весь смысл игры - ученье, </a:t>
            </a:r>
          </a:p>
          <a:p>
            <a:r>
              <a:rPr lang="ru-RU" sz="2800" b="0" i="0" dirty="0">
                <a:solidFill>
                  <a:srgbClr val="0033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в этой жизни можно выживать.</a:t>
            </a:r>
            <a:endParaRPr lang="ru-RU" sz="280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481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D71D82-004F-4F4E-A76B-E8ABEADD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не только используем покупные настольные игры, но и создаем их сами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09" y="1825625"/>
            <a:ext cx="9589476" cy="4351338"/>
          </a:xfrm>
        </p:spPr>
      </p:pic>
    </p:spTree>
    <p:extLst>
      <p:ext uri="{BB962C8B-B14F-4D97-AF65-F5344CB8AC3E}">
        <p14:creationId xmlns:p14="http://schemas.microsoft.com/office/powerpoint/2010/main" val="3997704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EF8B7803-0F54-4E0B-8FD1-A6D63D5CF5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92" t="21597"/>
          <a:stretch/>
        </p:blipFill>
        <p:spPr>
          <a:xfrm>
            <a:off x="3546964" y="1919616"/>
            <a:ext cx="4838069" cy="4938384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BC199FE-1547-47F1-A9AA-7D860AF4F2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02"/>
          <a:stretch/>
        </p:blipFill>
        <p:spPr>
          <a:xfrm>
            <a:off x="598893" y="1344072"/>
            <a:ext cx="2070563" cy="11413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B3B620C-45E0-47C0-A74B-8DC2A0F96D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752" y="1344072"/>
            <a:ext cx="2171355" cy="16285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5FD5824-9B14-4DCD-9AE3-2F9F14E74C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23"/>
          <a:stretch/>
        </p:blipFill>
        <p:spPr>
          <a:xfrm>
            <a:off x="869235" y="3844999"/>
            <a:ext cx="2070562" cy="12982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7226C91-5AB8-4CAF-B73D-62C6AD189C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58" r="34828" b="27356"/>
          <a:stretch/>
        </p:blipFill>
        <p:spPr>
          <a:xfrm>
            <a:off x="9532883" y="3951535"/>
            <a:ext cx="2280745" cy="145256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55111D5-34A4-4EB3-8012-21A5A0FD86CA}"/>
              </a:ext>
            </a:extLst>
          </p:cNvPr>
          <p:cNvSpPr/>
          <p:nvPr/>
        </p:nvSpPr>
        <p:spPr>
          <a:xfrm>
            <a:off x="869235" y="155839"/>
            <a:ext cx="92579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деятельность - ведущая в жизни ребенка. Любой ребёнок быстрее поймёт и усвоит ПДД, преподнесённые не только в обыкновенной беседе, но и игре. </a:t>
            </a:r>
          </a:p>
          <a:p>
            <a:pPr algn="ctr">
              <a:defRPr/>
            </a:pP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имеется парковка.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689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BE4E38-35E4-4096-A6B6-A9B5C658D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833" y="52226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33CC"/>
                </a:solidFill>
              </a:rPr>
              <a:t>В нем собраны материалы о </a:t>
            </a:r>
            <a:r>
              <a:rPr lang="ru-RU" sz="3200" b="1" dirty="0">
                <a:solidFill>
                  <a:srgbClr val="0033CC"/>
                </a:solidFill>
              </a:rPr>
              <a:t>ПДД</a:t>
            </a:r>
            <a:r>
              <a:rPr lang="ru-RU" sz="3200" dirty="0">
                <a:solidFill>
                  <a:srgbClr val="0033CC"/>
                </a:solidFill>
              </a:rPr>
              <a:t> для развивающих занятий с детьми; памятки, дорожные знаки, загадки, сценарии агитбригад, раскраски, игры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1682760-D42C-4497-9251-1ED503DFA8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4" b="24710"/>
          <a:stretch/>
        </p:blipFill>
        <p:spPr>
          <a:xfrm>
            <a:off x="5888611" y="1344083"/>
            <a:ext cx="6092857" cy="33791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064E443-D6B6-4260-A49D-E641B79B45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2" b="20930"/>
          <a:stretch/>
        </p:blipFill>
        <p:spPr>
          <a:xfrm>
            <a:off x="455849" y="1199896"/>
            <a:ext cx="5801784" cy="3551213"/>
          </a:xfrm>
          <a:prstGeom prst="rect">
            <a:avLst/>
          </a:prstGeo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58D0DBDE-C51A-491F-9B2D-A8C133525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858" y="309746"/>
            <a:ext cx="10515600" cy="80445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Дидактическое пособие </a:t>
            </a:r>
            <a:r>
              <a:rPr lang="ru-RU" b="1" dirty="0" err="1">
                <a:solidFill>
                  <a:srgbClr val="0070C0"/>
                </a:solidFill>
              </a:rPr>
              <a:t>лэпбук</a:t>
            </a:r>
            <a:r>
              <a:rPr lang="ru-RU" b="1" dirty="0">
                <a:solidFill>
                  <a:srgbClr val="0070C0"/>
                </a:solidFill>
              </a:rPr>
              <a:t> 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«Правила дорожного движения»</a:t>
            </a:r>
          </a:p>
        </p:txBody>
      </p:sp>
    </p:spTree>
    <p:extLst>
      <p:ext uri="{BB962C8B-B14F-4D97-AF65-F5344CB8AC3E}">
        <p14:creationId xmlns:p14="http://schemas.microsoft.com/office/powerpoint/2010/main" val="3639533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>
            <a:extLst>
              <a:ext uri="{FF2B5EF4-FFF2-40B4-BE49-F238E27FC236}">
                <a16:creationId xmlns:a16="http://schemas.microsoft.com/office/drawing/2014/main" xmlns="" id="{54707115-27AA-48C0-8855-F3D103A755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87" b="42950"/>
          <a:stretch/>
        </p:blipFill>
        <p:spPr>
          <a:xfrm>
            <a:off x="1185362" y="387802"/>
            <a:ext cx="10068789" cy="590749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C375-57A4-46EF-8784-497A9C77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56251">
            <a:off x="3348752" y="923933"/>
            <a:ext cx="5694575" cy="77253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Уголок отряда ЮИД «ЗЕБРА»</a:t>
            </a:r>
          </a:p>
        </p:txBody>
      </p:sp>
    </p:spTree>
    <p:extLst>
      <p:ext uri="{BB962C8B-B14F-4D97-AF65-F5344CB8AC3E}">
        <p14:creationId xmlns:p14="http://schemas.microsoft.com/office/powerpoint/2010/main" val="1122167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1FC052-F114-4177-8021-A37924302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72" y="25200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Плакаты для проведения акций: «Безопасный переход»,  «Ради жизни на Земле», «Стань заметней», «Ребенок главный пассажир», </a:t>
            </a:r>
            <a:br>
              <a:rPr lang="ru-RU" sz="27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«Мой друг велосипед»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456385A-A59E-4BCB-9F82-BAA2C9F0E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3"/>
          <a:stretch/>
        </p:blipFill>
        <p:spPr>
          <a:xfrm>
            <a:off x="641131" y="1492469"/>
            <a:ext cx="5055477" cy="2784707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392C42D-5707-4AA2-8873-ED861D5D12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38" b="22183"/>
          <a:stretch/>
        </p:blipFill>
        <p:spPr>
          <a:xfrm>
            <a:off x="6495393" y="1492469"/>
            <a:ext cx="5517931" cy="28680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D2E2E3D-6E83-4626-BB6E-F49DA72817D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21"/>
          <a:stretch/>
        </p:blipFill>
        <p:spPr>
          <a:xfrm>
            <a:off x="3657565" y="3855903"/>
            <a:ext cx="4687614" cy="286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86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B79558-38FD-4F3B-AEAD-B3A5B12C8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Шагающий автобус – незаменимый атрибут для проведения бесед, игр, акций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580D4930-DF4B-4F02-A8D9-996E93257E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63" y="1875933"/>
            <a:ext cx="5572463" cy="41793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09C1A46-5905-41C0-82E4-5462BE56FC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535" y="2554664"/>
            <a:ext cx="5572461" cy="41793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01204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9E6F2C-0108-4E4A-A619-61EE003BC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078" y="770478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информационные </a:t>
            </a:r>
            <a:r>
              <a:rPr lang="ru-RU" sz="3100" b="1" i="1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плакаты,буклеты</a:t>
            </a:r>
            <a:r>
              <a:rPr lang="ru-RU" sz="31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папки, сценарии с рекомендациями и советами для  родителей по вопросам обучения детей безопасному поведению на дороге</a:t>
            </a:r>
            <a:r>
              <a:rPr lang="ru-RU" b="1" i="1" dirty="0"/>
              <a:t/>
            </a:r>
            <a:br>
              <a:rPr lang="ru-RU" b="1" i="1" dirty="0"/>
            </a:b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457F7B61-C2A5-419C-8287-B04F0C7DED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301" y="2096041"/>
            <a:ext cx="3216766" cy="4351338"/>
          </a:xfrm>
        </p:spPr>
      </p:pic>
    </p:spTree>
    <p:extLst>
      <p:ext uri="{BB962C8B-B14F-4D97-AF65-F5344CB8AC3E}">
        <p14:creationId xmlns:p14="http://schemas.microsoft.com/office/powerpoint/2010/main" val="40080226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194</Words>
  <Application>Microsoft Office PowerPoint</Application>
  <PresentationFormat>Произвольный</PresentationFormat>
  <Paragraphs>27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«Лучший уголок  безопасности дорожного движения»</vt:lpstr>
      <vt:lpstr>        </vt:lpstr>
      <vt:lpstr>Презентация PowerPoint</vt:lpstr>
      <vt:lpstr>Имеется методическая и художественная литература</vt:lpstr>
      <vt:lpstr>Настольные игры</vt:lpstr>
      <vt:lpstr>Мы не только используем покупные настольные игры, но и создаем их сами</vt:lpstr>
      <vt:lpstr>Презентация PowerPoint</vt:lpstr>
      <vt:lpstr>В нем собраны материалы о ПДД для развивающих занятий с детьми; памятки, дорожные знаки, загадки, сценарии агитбригад, раскраски, игры</vt:lpstr>
      <vt:lpstr>Уголок отряда ЮИД «ЗЕБРА»</vt:lpstr>
      <vt:lpstr>Плакаты для проведения акций: «Безопасный переход»,  «Ради жизни на Земле», «Стань заметней», «Ребенок главный пассажир»,  «Мой друг велосипед» </vt:lpstr>
      <vt:lpstr>Шагающий автобус – незаменимый атрибут для проведения бесед, игр, акций</vt:lpstr>
      <vt:lpstr>Имеются информационные плакаты,буклеты папки, сценарии с рекомендациями и советами для  родителей по вопросам обучения детей безопасному поведению на дороге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Лучший уголок  безопасности дорожного движения</dc:title>
  <dc:creator>Лилия</dc:creator>
  <cp:lastModifiedBy>ruzilya</cp:lastModifiedBy>
  <cp:revision>19</cp:revision>
  <dcterms:created xsi:type="dcterms:W3CDTF">2021-12-28T12:21:08Z</dcterms:created>
  <dcterms:modified xsi:type="dcterms:W3CDTF">2022-05-04T05:40:35Z</dcterms:modified>
</cp:coreProperties>
</file>